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3" r:id="rId1"/>
  </p:sldMasterIdLst>
  <p:notesMasterIdLst>
    <p:notesMasterId r:id="rId3"/>
  </p:notes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84"/>
    <p:restoredTop sz="94693"/>
  </p:normalViewPr>
  <p:slideViewPr>
    <p:cSldViewPr snapToGrid="0">
      <p:cViewPr varScale="1">
        <p:scale>
          <a:sx n="141" d="100"/>
          <a:sy n="141" d="100"/>
        </p:scale>
        <p:origin x="2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8B45E4-B0E1-F941-9198-ABC0DA5A933E}" type="datetimeFigureOut">
              <a:rPr lang="en-US" smtClean="0"/>
              <a:t>12/3/25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FAFC6C-CD55-E349-B3F3-216845DD58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352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FAFC6C-CD55-E349-B3F3-216845DD582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409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A67E988-5919-57BB-C7DE-D3EAD38A30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20769" y="6209926"/>
            <a:ext cx="9063990" cy="45719"/>
          </a:xfrm>
          <a:custGeom>
            <a:avLst/>
            <a:gdLst>
              <a:gd name="connsiteX0" fmla="*/ 0 w 8715708"/>
              <a:gd name="connsiteY0" fmla="*/ 0 h 45719"/>
              <a:gd name="connsiteX1" fmla="*/ 3694525 w 8715708"/>
              <a:gd name="connsiteY1" fmla="*/ 0 h 45719"/>
              <a:gd name="connsiteX2" fmla="*/ 5021183 w 8715708"/>
              <a:gd name="connsiteY2" fmla="*/ 0 h 45719"/>
              <a:gd name="connsiteX3" fmla="*/ 8715708 w 8715708"/>
              <a:gd name="connsiteY3" fmla="*/ 0 h 45719"/>
              <a:gd name="connsiteX4" fmla="*/ 8715708 w 8715708"/>
              <a:gd name="connsiteY4" fmla="*/ 45719 h 45719"/>
              <a:gd name="connsiteX5" fmla="*/ 5021183 w 8715708"/>
              <a:gd name="connsiteY5" fmla="*/ 45719 h 45719"/>
              <a:gd name="connsiteX6" fmla="*/ 3694525 w 8715708"/>
              <a:gd name="connsiteY6" fmla="*/ 45719 h 45719"/>
              <a:gd name="connsiteX7" fmla="*/ 0 w 8715708"/>
              <a:gd name="connsiteY7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15708" h="45719">
                <a:moveTo>
                  <a:pt x="0" y="0"/>
                </a:moveTo>
                <a:lnTo>
                  <a:pt x="3694525" y="0"/>
                </a:lnTo>
                <a:lnTo>
                  <a:pt x="5021183" y="0"/>
                </a:lnTo>
                <a:lnTo>
                  <a:pt x="8715708" y="0"/>
                </a:lnTo>
                <a:lnTo>
                  <a:pt x="8715708" y="45719"/>
                </a:lnTo>
                <a:lnTo>
                  <a:pt x="5021183" y="45719"/>
                </a:lnTo>
                <a:lnTo>
                  <a:pt x="3694525" y="45719"/>
                </a:lnTo>
                <a:lnTo>
                  <a:pt x="0" y="45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6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2327B2-BA4B-2C04-0751-5CB63D4AA4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3482" y="978408"/>
            <a:ext cx="9063990" cy="3429000"/>
          </a:xfrm>
        </p:spPr>
        <p:txBody>
          <a:bodyPr anchor="t">
            <a:normAutofit/>
          </a:bodyPr>
          <a:lstStyle>
            <a:lvl1pPr algn="l">
              <a:defRPr sz="585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201176-DC7A-4C3D-3D8F-352526DA7B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3481" y="4480560"/>
            <a:ext cx="5772722" cy="1399032"/>
          </a:xfrm>
        </p:spPr>
        <p:txBody>
          <a:bodyPr anchor="b">
            <a:normAutofit/>
          </a:bodyPr>
          <a:lstStyle>
            <a:lvl1pPr marL="0" indent="0" algn="l">
              <a:buNone/>
              <a:defRPr sz="1788" i="1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DC221-9A2E-7459-102F-C3CFB27CC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12/3/25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020671-6F7D-3A03-EEC1-661A87F96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453D3A-E0F9-8386-2A6C-96671FBB1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201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36771-E72D-FAD8-771E-3E196DD2E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5BB827-257D-60D9-792F-E695900429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E5D2E7-C856-F78A-E88C-375474982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12/3/25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AB289-9591-51C9-9E3C-B6F2ACC6A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FE037C-790D-7442-8E43-D2740B39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434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635151-A38B-3766-6A32-FF1DF7687D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35736" y="978408"/>
            <a:ext cx="2072831" cy="536752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D132D1-640C-FB9A-AD6F-D84573834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23482" y="978408"/>
            <a:ext cx="6508242" cy="536752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5F80A-4BA7-8ED8-9A62-B92194272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12/3/25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38113-D55A-A1A0-D1FE-53C95860F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919DDB-F89D-4B2D-21A2-82AF1D102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2572D8-D485-1DB1-34B1-C35C61C89940}"/>
              </a:ext>
            </a:extLst>
          </p:cNvPr>
          <p:cNvSpPr/>
          <p:nvPr/>
        </p:nvSpPr>
        <p:spPr>
          <a:xfrm rot="5400000">
            <a:off x="6761719" y="3599014"/>
            <a:ext cx="5325734" cy="1212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</p:spTree>
    <p:extLst>
      <p:ext uri="{BB962C8B-B14F-4D97-AF65-F5344CB8AC3E}">
        <p14:creationId xmlns:p14="http://schemas.microsoft.com/office/powerpoint/2010/main" val="81459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26D03-149A-DAB3-4B2A-E9B74F2E2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C1E73D-41A7-9934-0990-9208B95232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BB2A3F-E719-673C-5D56-F663712D0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12/3/25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AE594A-52F5-D85E-343C-ADFEE3C72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7D5C9C-B2E2-FC26-E459-9E880EF97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821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9D51F-B2D5-2804-4F7C-C99850FBD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481" y="978408"/>
            <a:ext cx="4078796" cy="4288536"/>
          </a:xfrm>
        </p:spPr>
        <p:txBody>
          <a:bodyPr anchor="t">
            <a:normAutofit/>
          </a:bodyPr>
          <a:lstStyle>
            <a:lvl1pPr>
              <a:defRPr sz="4388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FE5516-03B6-C488-EB4A-68AE681EDF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3481" y="5266944"/>
            <a:ext cx="4078796" cy="1088136"/>
          </a:xfrm>
        </p:spPr>
        <p:txBody>
          <a:bodyPr anchor="b">
            <a:normAutofit/>
          </a:bodyPr>
          <a:lstStyle>
            <a:lvl1pPr marL="0" indent="0">
              <a:buNone/>
              <a:defRPr sz="1788" i="1">
                <a:solidFill>
                  <a:schemeClr val="tx1">
                    <a:tint val="82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82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82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82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82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82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82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82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ECB4D7-49A7-D050-70B9-11A1E2D44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12/3/25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9A913F-AD00-C1EE-B01A-8590671C0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4FC386-B2AF-6FAD-D053-E22D48CD7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1E1B67-3BFF-F04B-52F4-7E724FB3B24D}"/>
              </a:ext>
            </a:extLst>
          </p:cNvPr>
          <p:cNvSpPr/>
          <p:nvPr/>
        </p:nvSpPr>
        <p:spPr>
          <a:xfrm>
            <a:off x="420770" y="508091"/>
            <a:ext cx="4079711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</p:spTree>
    <p:extLst>
      <p:ext uri="{BB962C8B-B14F-4D97-AF65-F5344CB8AC3E}">
        <p14:creationId xmlns:p14="http://schemas.microsoft.com/office/powerpoint/2010/main" val="4017097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E3B21-CF4D-1B01-0F4E-D32C1B218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B39FF2-6858-B514-B695-58442557D0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3481" y="2578608"/>
            <a:ext cx="4197668" cy="37673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30130-974D-B91D-5B93-EC52AABDB5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97233" y="2578608"/>
            <a:ext cx="4197668" cy="37673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5BED99-6FD7-9C6B-1152-A6E42715B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12/3/25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53AAC-5967-2565-A715-82D3505AB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B51313-69FB-E016-3CC1-62CA476ED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20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3DF9D-B849-CE37-97E4-AD37F8806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481" y="978408"/>
            <a:ext cx="9071420" cy="12161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D4C626-4008-960A-E601-6AA9F4BB8D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3481" y="2340864"/>
            <a:ext cx="4197668" cy="658368"/>
          </a:xfrm>
        </p:spPr>
        <p:txBody>
          <a:bodyPr anchor="b">
            <a:normAutofit/>
          </a:bodyPr>
          <a:lstStyle>
            <a:lvl1pPr marL="0" indent="0">
              <a:buNone/>
              <a:defRPr sz="1788" b="0" i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6E8D6C-AC07-ED6B-2EA8-9C40A5AEA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3481" y="3035808"/>
            <a:ext cx="4197668" cy="331012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52617E-C6D9-246B-E7B7-8159DF17C0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297233" y="2340864"/>
            <a:ext cx="4197668" cy="658368"/>
          </a:xfrm>
        </p:spPr>
        <p:txBody>
          <a:bodyPr anchor="b">
            <a:normAutofit/>
          </a:bodyPr>
          <a:lstStyle>
            <a:lvl1pPr marL="0" indent="0">
              <a:buNone/>
              <a:defRPr sz="1788" b="0" i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BC2094-7EBC-02C5-5AB5-233E63080A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297233" y="3035808"/>
            <a:ext cx="4197668" cy="331012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010BD2-59B4-FD2E-3C5E-C83AE6003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12/3/25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2B35C4-A654-7759-BDA0-94D9D1A21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5F4347-2EC0-CA6E-2637-8048456D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051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34716D-52F2-C7FB-83B1-2DA1AD375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F4A371-AC27-6A28-32E6-74A28371B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12/3/25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55941A-A24E-885D-E894-0326F4C40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D5E5B4-971F-FF6A-1B07-A5C853705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073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9F431F-E6DC-4137-3092-A30A0A362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12/3/25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AC814B-67B4-C70F-FA51-6205D5E2C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EAA9C9-D895-DD20-1089-EA75EA428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916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50562-884C-9053-70C1-3B72A0B45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481" y="978408"/>
            <a:ext cx="4078796" cy="2459736"/>
          </a:xfrm>
        </p:spPr>
        <p:txBody>
          <a:bodyPr anchor="t">
            <a:noAutofit/>
          </a:bodyPr>
          <a:lstStyle>
            <a:lvl1pPr>
              <a:defRPr sz="3575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8F509-68F0-39D5-1A8B-CE246715A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233" y="987424"/>
            <a:ext cx="4197668" cy="5358384"/>
          </a:xfrm>
        </p:spPr>
        <p:txBody>
          <a:bodyPr>
            <a:normAutofit/>
          </a:bodyPr>
          <a:lstStyle>
            <a:lvl1pPr>
              <a:defRPr sz="1625"/>
            </a:lvl1pPr>
            <a:lvl2pPr>
              <a:defRPr sz="1463"/>
            </a:lvl2pPr>
            <a:lvl3pPr>
              <a:defRPr sz="1300"/>
            </a:lvl3pPr>
            <a:lvl4pPr>
              <a:defRPr sz="1138"/>
            </a:lvl4pPr>
            <a:lvl5pPr>
              <a:defRPr sz="1138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58E37C-27CE-3A84-FC74-BDCCD8A9A3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3481" y="3575304"/>
            <a:ext cx="4078796" cy="2770632"/>
          </a:xfrm>
        </p:spPr>
        <p:txBody>
          <a:bodyPr>
            <a:normAutofit/>
          </a:bodyPr>
          <a:lstStyle>
            <a:lvl1pPr marL="0" indent="0">
              <a:buNone/>
              <a:defRPr sz="1788" i="1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A95F79-E23E-11D2-40BF-66ED34019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12/3/25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57F7FC-06F3-3D89-5D1A-4EC4B1D73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54ACD5-6E0B-5713-DC9A-41E9D62AB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009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B2D45-7CDB-D38C-2AAE-273F79767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481" y="978408"/>
            <a:ext cx="4078796" cy="2459736"/>
          </a:xfrm>
        </p:spPr>
        <p:txBody>
          <a:bodyPr anchor="t">
            <a:noAutofit/>
          </a:bodyPr>
          <a:lstStyle>
            <a:lvl1pPr>
              <a:defRPr sz="3575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BF0855-1744-56E4-B115-3A3C5EA783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97233" y="987424"/>
            <a:ext cx="4197668" cy="5358384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5E8A1D-28AE-4A19-BD96-401D4822A5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3481" y="3575304"/>
            <a:ext cx="4078796" cy="2770632"/>
          </a:xfrm>
        </p:spPr>
        <p:txBody>
          <a:bodyPr>
            <a:normAutofit/>
          </a:bodyPr>
          <a:lstStyle>
            <a:lvl1pPr marL="0" indent="0">
              <a:buNone/>
              <a:defRPr sz="1788" i="1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327DDB-CE95-4C89-DFC5-7DDBFC24E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12/3/25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22C835-F3B5-943C-FFC4-D5BA9666A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709891-6E3C-ADED-01DD-15FCED37A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35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1A28D7-6581-4956-AAE3-9104804DF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482" y="978408"/>
            <a:ext cx="9063990" cy="146304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CFCCA4-57A4-08A1-FC45-D2BBA66FA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3482" y="2578608"/>
            <a:ext cx="9063990" cy="3767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FAA0F4-2442-8D45-3C3D-1B8F55C868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3482" y="6419089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31">
                <a:solidFill>
                  <a:schemeClr val="tx1"/>
                </a:solidFill>
              </a:defRPr>
            </a:lvl1pPr>
          </a:lstStyle>
          <a:p>
            <a:fld id="{E80C50CD-E178-4744-9B35-B2F624D6C5E9}" type="datetimeFigureOut">
              <a:rPr lang="en-US" smtClean="0"/>
              <a:pPr/>
              <a:t>12/3/25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03785E-FB42-1D54-92AC-D0A61A8FAB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3482" y="100585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31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C9CF34-1274-DB45-4809-90E5D244A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09164" y="6419089"/>
            <a:ext cx="5200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31">
                <a:solidFill>
                  <a:schemeClr val="tx1"/>
                </a:solidFill>
              </a:defRPr>
            </a:lvl1pPr>
          </a:lstStyle>
          <a:p>
            <a:fld id="{148CC95F-0247-41B6-91CF-DC97C76A70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74A975B-A886-5202-0489-6965514A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20769" y="508091"/>
            <a:ext cx="9061986" cy="149279"/>
          </a:xfrm>
          <a:custGeom>
            <a:avLst/>
            <a:gdLst>
              <a:gd name="connsiteX0" fmla="*/ 0 w 8085002"/>
              <a:gd name="connsiteY0" fmla="*/ 0 h 149279"/>
              <a:gd name="connsiteX1" fmla="*/ 8085002 w 8085002"/>
              <a:gd name="connsiteY1" fmla="*/ 0 h 149279"/>
              <a:gd name="connsiteX2" fmla="*/ 8085002 w 8085002"/>
              <a:gd name="connsiteY2" fmla="*/ 149279 h 149279"/>
              <a:gd name="connsiteX3" fmla="*/ 0 w 8085002"/>
              <a:gd name="connsiteY3" fmla="*/ 149279 h 14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5002" h="149279">
                <a:moveTo>
                  <a:pt x="0" y="0"/>
                </a:moveTo>
                <a:lnTo>
                  <a:pt x="8085002" y="0"/>
                </a:lnTo>
                <a:lnTo>
                  <a:pt x="8085002" y="149279"/>
                </a:lnTo>
                <a:lnTo>
                  <a:pt x="0" y="1492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63"/>
          </a:p>
        </p:txBody>
      </p:sp>
    </p:spTree>
    <p:extLst>
      <p:ext uri="{BB962C8B-B14F-4D97-AF65-F5344CB8AC3E}">
        <p14:creationId xmlns:p14="http://schemas.microsoft.com/office/powerpoint/2010/main" val="336253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72" r:id="rId6"/>
    <p:sldLayoutId id="2147483667" r:id="rId7"/>
    <p:sldLayoutId id="2147483668" r:id="rId8"/>
    <p:sldLayoutId id="2147483669" r:id="rId9"/>
    <p:sldLayoutId id="2147483671" r:id="rId10"/>
    <p:sldLayoutId id="2147483670" r:id="rId11"/>
  </p:sldLayoutIdLst>
  <p:txStyles>
    <p:titleStyle>
      <a:lvl1pPr algn="l" defTabSz="742950" rtl="0" eaLnBrk="1" latinLnBrk="0" hangingPunct="1">
        <a:lnSpc>
          <a:spcPct val="100000"/>
        </a:lnSpc>
        <a:spcBef>
          <a:spcPct val="0"/>
        </a:spcBef>
        <a:buNone/>
        <a:defRPr sz="357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110000"/>
        </a:lnSpc>
        <a:spcBef>
          <a:spcPts val="813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110000"/>
        </a:lnSpc>
        <a:spcBef>
          <a:spcPts val="40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110000"/>
        </a:lnSpc>
        <a:spcBef>
          <a:spcPts val="406"/>
        </a:spcBef>
        <a:buFont typeface="Arial" panose="020B0604020202020204" pitchFamily="34" charset="0"/>
        <a:buChar char="•"/>
        <a:defRPr sz="1138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110000"/>
        </a:lnSpc>
        <a:spcBef>
          <a:spcPts val="406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110000"/>
        </a:lnSpc>
        <a:spcBef>
          <a:spcPts val="406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EECA69B-4C2A-7F31-8019-E90DB3BD49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2938"/>
            <a:ext cx="9906000" cy="557212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42950">
              <a:defRPr/>
            </a:pPr>
            <a:endParaRPr lang="en-US" sz="1463">
              <a:solidFill>
                <a:prstClr val="white"/>
              </a:solidFill>
              <a:latin typeface="Bierstad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57DEAC1-B3AA-6569-0A44-A191DF2F3C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174933"/>
            <a:ext cx="9905999" cy="1040130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42950">
              <a:defRPr/>
            </a:pPr>
            <a:endParaRPr lang="en-US" sz="1463">
              <a:solidFill>
                <a:prstClr val="white"/>
              </a:solidFill>
              <a:latin typeface="Bierstad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8910E5-D5CF-1BFA-A57D-8C8FE1A813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16332" y="5436649"/>
            <a:ext cx="3131522" cy="780098"/>
          </a:xfrm>
        </p:spPr>
        <p:txBody>
          <a:bodyPr anchor="ctr">
            <a:normAutofit/>
          </a:bodyPr>
          <a:lstStyle/>
          <a:p>
            <a:pPr algn="r"/>
            <a:r>
              <a:rPr lang="en-US" sz="1544" dirty="0"/>
              <a:t>Royal Military Police Association</a:t>
            </a:r>
          </a:p>
        </p:txBody>
      </p:sp>
      <p:pic>
        <p:nvPicPr>
          <p:cNvPr id="6" name="Picture 5" descr="A blue and gold emblem with a crown and red ribbon&#10;&#10;Description automatically generated">
            <a:extLst>
              <a:ext uri="{FF2B5EF4-FFF2-40B4-BE49-F238E27FC236}">
                <a16:creationId xmlns:a16="http://schemas.microsoft.com/office/drawing/2014/main" id="{D5EBEAEB-BE2C-39EB-2B2B-98E3C5CC6E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0436" y="921640"/>
            <a:ext cx="3650413" cy="46871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27E0C6E-5361-EF1B-6D50-B4D4F0C7E09A}"/>
              </a:ext>
            </a:extLst>
          </p:cNvPr>
          <p:cNvSpPr txBox="1"/>
          <p:nvPr/>
        </p:nvSpPr>
        <p:spPr>
          <a:xfrm>
            <a:off x="5973763" y="557611"/>
            <a:ext cx="2639441" cy="39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950" dirty="0"/>
              <a:t>FUNERAL PACK MEDIA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CC2284-C364-B3C0-4B17-D28366596AF4}"/>
              </a:ext>
            </a:extLst>
          </p:cNvPr>
          <p:cNvSpPr txBox="1"/>
          <p:nvPr/>
        </p:nvSpPr>
        <p:spPr>
          <a:xfrm>
            <a:off x="398657" y="1808991"/>
            <a:ext cx="4159938" cy="2793842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r>
              <a:rPr lang="en-US" sz="1463" dirty="0">
                <a:solidFill>
                  <a:schemeClr val="bg1"/>
                </a:solidFill>
              </a:rPr>
              <a:t>CD 1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en-US" sz="1463" dirty="0">
                <a:solidFill>
                  <a:schemeClr val="bg1"/>
                </a:solidFill>
              </a:rPr>
              <a:t>The Last Post, 1 minute silence &amp; Reveille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en-US" sz="1463" dirty="0">
                <a:solidFill>
                  <a:schemeClr val="bg1"/>
                </a:solidFill>
              </a:rPr>
              <a:t>The Last Post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en-US" sz="1463" dirty="0">
                <a:solidFill>
                  <a:schemeClr val="bg1"/>
                </a:solidFill>
              </a:rPr>
              <a:t>Reveille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en-US" sz="1463" dirty="0">
                <a:solidFill>
                  <a:schemeClr val="bg1"/>
                </a:solidFill>
              </a:rPr>
              <a:t>The Watchtower – Royal Military Police March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endParaRPr lang="en-US" sz="1463" dirty="0">
              <a:solidFill>
                <a:schemeClr val="bg1"/>
              </a:solidFill>
            </a:endParaRP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en-US" sz="1463" dirty="0">
                <a:solidFill>
                  <a:schemeClr val="bg1"/>
                </a:solidFill>
              </a:rPr>
              <a:t>CD2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en-US" sz="1463" dirty="0">
                <a:solidFill>
                  <a:schemeClr val="bg1"/>
                </a:solidFill>
              </a:rPr>
              <a:t>General Funeral </a:t>
            </a:r>
            <a:r>
              <a:rPr lang="en-US" sz="1463" dirty="0" err="1">
                <a:solidFill>
                  <a:schemeClr val="bg1"/>
                </a:solidFill>
              </a:rPr>
              <a:t>Advice.pdf</a:t>
            </a:r>
            <a:endParaRPr lang="en-US" sz="1463" dirty="0">
              <a:solidFill>
                <a:schemeClr val="bg1"/>
              </a:solidFill>
            </a:endParaRP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en-US" sz="1463" dirty="0">
                <a:solidFill>
                  <a:schemeClr val="bg1"/>
                </a:solidFill>
              </a:rPr>
              <a:t>Funeral Pack Contents &amp; CD Information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en-US" sz="1463" dirty="0">
                <a:solidFill>
                  <a:schemeClr val="bg1"/>
                </a:solidFill>
              </a:rPr>
              <a:t>RMP Related Graphics (Folder)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en-US" sz="1463" dirty="0">
                <a:solidFill>
                  <a:schemeClr val="bg1"/>
                </a:solidFill>
              </a:rPr>
              <a:t>Music Files (Folder)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endParaRPr lang="en-US" sz="1463" dirty="0">
              <a:solidFill>
                <a:schemeClr val="bg1"/>
              </a:solidFill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96AB6E7-F5CB-06B5-83CA-E44DC47544E5}"/>
              </a:ext>
            </a:extLst>
          </p:cNvPr>
          <p:cNvGrpSpPr/>
          <p:nvPr/>
        </p:nvGrpSpPr>
        <p:grpSpPr>
          <a:xfrm>
            <a:off x="432333" y="676229"/>
            <a:ext cx="4159938" cy="980232"/>
            <a:chOff x="1169285" y="191411"/>
            <a:chExt cx="4303630" cy="976744"/>
          </a:xfrm>
        </p:grpSpPr>
        <p:pic>
          <p:nvPicPr>
            <p:cNvPr id="13" name="Picture 12" descr="A gold lion with a crown and a laurel wreath&#10;&#10;Description automatically generated">
              <a:extLst>
                <a:ext uri="{FF2B5EF4-FFF2-40B4-BE49-F238E27FC236}">
                  <a16:creationId xmlns:a16="http://schemas.microsoft.com/office/drawing/2014/main" id="{2420766D-595B-32F5-2CEA-C7B5AA1189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03017" y="242489"/>
              <a:ext cx="669898" cy="874589"/>
            </a:xfrm>
            <a:prstGeom prst="rect">
              <a:avLst/>
            </a:prstGeom>
          </p:spPr>
        </p:pic>
        <p:pic>
          <p:nvPicPr>
            <p:cNvPr id="17" name="Picture 16" descr="A logo of a police officer&#10;&#10;Description automatically generated">
              <a:extLst>
                <a:ext uri="{FF2B5EF4-FFF2-40B4-BE49-F238E27FC236}">
                  <a16:creationId xmlns:a16="http://schemas.microsoft.com/office/drawing/2014/main" id="{8205ABC6-9C83-4F8D-497D-E6FCFB0862E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51803" y="199723"/>
              <a:ext cx="871874" cy="960120"/>
            </a:xfrm>
            <a:prstGeom prst="rect">
              <a:avLst/>
            </a:prstGeom>
          </p:spPr>
        </p:pic>
        <p:pic>
          <p:nvPicPr>
            <p:cNvPr id="25" name="Picture 24" descr="A logo of a royal military police&#10;&#10;Description automatically generated">
              <a:extLst>
                <a:ext uri="{FF2B5EF4-FFF2-40B4-BE49-F238E27FC236}">
                  <a16:creationId xmlns:a16="http://schemas.microsoft.com/office/drawing/2014/main" id="{3106BD3E-23F4-4ABD-D4A4-2A1EAC72F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73961" y="209834"/>
              <a:ext cx="864906" cy="939898"/>
            </a:xfrm>
            <a:prstGeom prst="rect">
              <a:avLst/>
            </a:prstGeom>
          </p:spPr>
        </p:pic>
        <p:pic>
          <p:nvPicPr>
            <p:cNvPr id="29" name="Picture 28" descr="A logo of a military police&#10;&#10;Description automatically generated">
              <a:extLst>
                <a:ext uri="{FF2B5EF4-FFF2-40B4-BE49-F238E27FC236}">
                  <a16:creationId xmlns:a16="http://schemas.microsoft.com/office/drawing/2014/main" id="{327CAD8F-7CB2-5C9F-17EE-20D131684A7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118991" y="191411"/>
              <a:ext cx="898812" cy="976744"/>
            </a:xfrm>
            <a:prstGeom prst="rect">
              <a:avLst/>
            </a:prstGeom>
          </p:spPr>
        </p:pic>
        <p:pic>
          <p:nvPicPr>
            <p:cNvPr id="31" name="Picture 30" descr="A logo of a police officer&#10;&#10;Description automatically generated">
              <a:extLst>
                <a:ext uri="{FF2B5EF4-FFF2-40B4-BE49-F238E27FC236}">
                  <a16:creationId xmlns:a16="http://schemas.microsoft.com/office/drawing/2014/main" id="{3101D381-E864-BA47-F8CE-49FCE9BDC34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69285" y="204634"/>
              <a:ext cx="887412" cy="950299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FEEAA2B-6CF3-A133-AC75-CEF681EC75B3}"/>
              </a:ext>
            </a:extLst>
          </p:cNvPr>
          <p:cNvGrpSpPr/>
          <p:nvPr/>
        </p:nvGrpSpPr>
        <p:grpSpPr>
          <a:xfrm>
            <a:off x="841298" y="4941902"/>
            <a:ext cx="3700261" cy="1248001"/>
            <a:chOff x="1136708" y="5198626"/>
            <a:chExt cx="3058067" cy="1031405"/>
          </a:xfrm>
        </p:grpSpPr>
        <p:pic>
          <p:nvPicPr>
            <p:cNvPr id="15" name="Picture 14" descr="A black ribbon on a black background&#10;&#10;Description automatically generated">
              <a:extLst>
                <a:ext uri="{FF2B5EF4-FFF2-40B4-BE49-F238E27FC236}">
                  <a16:creationId xmlns:a16="http://schemas.microsoft.com/office/drawing/2014/main" id="{0C72772A-6DBE-CCE8-7B00-43B9B7CBAB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269350" y="5198626"/>
              <a:ext cx="925425" cy="925425"/>
            </a:xfrm>
            <a:prstGeom prst="rect">
              <a:avLst/>
            </a:prstGeom>
          </p:spPr>
        </p:pic>
        <p:pic>
          <p:nvPicPr>
            <p:cNvPr id="19" name="Picture 18" descr="A cartoon of a knight armor&#10;&#10;Description automatically generated">
              <a:extLst>
                <a:ext uri="{FF2B5EF4-FFF2-40B4-BE49-F238E27FC236}">
                  <a16:creationId xmlns:a16="http://schemas.microsoft.com/office/drawing/2014/main" id="{CC643481-78C0-5CE3-8406-6328FC99F8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928886" y="5280549"/>
              <a:ext cx="583416" cy="747969"/>
            </a:xfrm>
            <a:prstGeom prst="rect">
              <a:avLst/>
            </a:prstGeom>
          </p:spPr>
        </p:pic>
        <p:pic>
          <p:nvPicPr>
            <p:cNvPr id="21" name="Picture 20" descr="A logo with a crown and text&#10;&#10;Description automatically generated">
              <a:extLst>
                <a:ext uri="{FF2B5EF4-FFF2-40B4-BE49-F238E27FC236}">
                  <a16:creationId xmlns:a16="http://schemas.microsoft.com/office/drawing/2014/main" id="{D58D35CC-65E9-3E48-1B1E-19C2517A2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136708" y="5280549"/>
              <a:ext cx="630721" cy="806149"/>
            </a:xfrm>
            <a:prstGeom prst="rect">
              <a:avLst/>
            </a:prstGeom>
          </p:spPr>
        </p:pic>
        <p:pic>
          <p:nvPicPr>
            <p:cNvPr id="35" name="Picture 34" descr="A black leaf on a black background&#10;&#10;Description automatically generated">
              <a:extLst>
                <a:ext uri="{FF2B5EF4-FFF2-40B4-BE49-F238E27FC236}">
                  <a16:creationId xmlns:a16="http://schemas.microsoft.com/office/drawing/2014/main" id="{3AF2D485-73C5-9E14-563B-FE37E328C2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555527" y="5269559"/>
              <a:ext cx="851149" cy="9604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68085401"/>
      </p:ext>
    </p:extLst>
  </p:cSld>
  <p:clrMapOvr>
    <a:masterClrMapping/>
  </p:clrMapOvr>
</p:sld>
</file>

<file path=ppt/theme/theme1.xml><?xml version="1.0" encoding="utf-8"?>
<a:theme xmlns:a="http://schemas.openxmlformats.org/drawingml/2006/main" name="GestaltVTI">
  <a:themeElements>
    <a:clrScheme name="Gestalt">
      <a:dk1>
        <a:srgbClr val="000000"/>
      </a:dk1>
      <a:lt1>
        <a:sysClr val="window" lastClr="FFFFFF"/>
      </a:lt1>
      <a:dk2>
        <a:srgbClr val="262626"/>
      </a:dk2>
      <a:lt2>
        <a:srgbClr val="F7F7F7"/>
      </a:lt2>
      <a:accent1>
        <a:srgbClr val="EBA000"/>
      </a:accent1>
      <a:accent2>
        <a:srgbClr val="00BAC8"/>
      </a:accent2>
      <a:accent3>
        <a:srgbClr val="E64823"/>
      </a:accent3>
      <a:accent4>
        <a:srgbClr val="4D5AFF"/>
      </a:accent4>
      <a:accent5>
        <a:srgbClr val="FE5D21"/>
      </a:accent5>
      <a:accent6>
        <a:srgbClr val="00C777"/>
      </a:accent6>
      <a:hlink>
        <a:srgbClr val="2998E3"/>
      </a:hlink>
      <a:folHlink>
        <a:srgbClr val="939393"/>
      </a:folHlink>
    </a:clrScheme>
    <a:fontScheme name="Gestalt">
      <a:majorFont>
        <a:latin typeface="Bierstadt"/>
        <a:ea typeface=""/>
        <a:cs typeface=""/>
      </a:majorFont>
      <a:minorFont>
        <a:latin typeface="Bierstad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GestaltVTI" id="{4F87C71D-53D1-4B71-BF97-FD0EA4B25665}" vid="{A110AFC4-8D8A-4C02-8885-7BA370B379B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1808</TotalTime>
  <Words>53</Words>
  <Application>Microsoft Macintosh PowerPoint</Application>
  <PresentationFormat>A4 Paper (210x297 mm)</PresentationFormat>
  <Paragraphs>14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Bierstadt</vt:lpstr>
      <vt:lpstr>Calibri</vt:lpstr>
      <vt:lpstr>GestaltVTI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Vorberg</dc:creator>
  <cp:lastModifiedBy>Peter Vorberg</cp:lastModifiedBy>
  <cp:revision>1</cp:revision>
  <cp:lastPrinted>2025-12-03T11:51:58Z</cp:lastPrinted>
  <dcterms:created xsi:type="dcterms:W3CDTF">2025-12-03T11:31:44Z</dcterms:created>
  <dcterms:modified xsi:type="dcterms:W3CDTF">2025-12-04T17:40:38Z</dcterms:modified>
</cp:coreProperties>
</file>